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26" d="100"/>
          <a:sy n="26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77C79-E86E-4E22-AF13-8A2BC001D535}" type="datetimeFigureOut">
              <a:rPr lang="en-US" smtClean="0"/>
              <a:pPr/>
              <a:t>3/3/2015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FDF0D-DE5E-4D03-AE51-FD7175EB49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880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FDF0D-DE5E-4D03-AE51-FD7175EB498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FDF0D-DE5E-4D03-AE51-FD7175EB4989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24B13-A5E8-4D36-AD54-F054FCE2F442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FDF0D-DE5E-4D03-AE51-FD7175EB498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F313-C1FA-4A94-AA53-AFDE2AB0CCDC}" type="datetimeFigureOut">
              <a:rPr lang="en-US" smtClean="0"/>
              <a:pPr/>
              <a:t>3/3/2015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A174-8C55-4A5F-9146-3BE7D9870C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F313-C1FA-4A94-AA53-AFDE2AB0CCDC}" type="datetimeFigureOut">
              <a:rPr lang="en-US" smtClean="0"/>
              <a:pPr/>
              <a:t>3/3/2015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A174-8C55-4A5F-9146-3BE7D9870C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F313-C1FA-4A94-AA53-AFDE2AB0CCDC}" type="datetimeFigureOut">
              <a:rPr lang="en-US" smtClean="0"/>
              <a:pPr/>
              <a:t>3/3/2015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A174-8C55-4A5F-9146-3BE7D9870C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F313-C1FA-4A94-AA53-AFDE2AB0CCDC}" type="datetimeFigureOut">
              <a:rPr lang="en-US" smtClean="0"/>
              <a:pPr/>
              <a:t>3/3/2015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A174-8C55-4A5F-9146-3BE7D9870C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F313-C1FA-4A94-AA53-AFDE2AB0CCDC}" type="datetimeFigureOut">
              <a:rPr lang="en-US" smtClean="0"/>
              <a:pPr/>
              <a:t>3/3/2015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A174-8C55-4A5F-9146-3BE7D9870C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F313-C1FA-4A94-AA53-AFDE2AB0CCDC}" type="datetimeFigureOut">
              <a:rPr lang="en-US" smtClean="0"/>
              <a:pPr/>
              <a:t>3/3/2015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A174-8C55-4A5F-9146-3BE7D9870C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F313-C1FA-4A94-AA53-AFDE2AB0CCDC}" type="datetimeFigureOut">
              <a:rPr lang="en-US" smtClean="0"/>
              <a:pPr/>
              <a:t>3/3/2015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A174-8C55-4A5F-9146-3BE7D9870C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F313-C1FA-4A94-AA53-AFDE2AB0CCDC}" type="datetimeFigureOut">
              <a:rPr lang="en-US" smtClean="0"/>
              <a:pPr/>
              <a:t>3/3/2015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A174-8C55-4A5F-9146-3BE7D9870C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F313-C1FA-4A94-AA53-AFDE2AB0CCDC}" type="datetimeFigureOut">
              <a:rPr lang="en-US" smtClean="0"/>
              <a:pPr/>
              <a:t>3/3/2015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A174-8C55-4A5F-9146-3BE7D9870C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F313-C1FA-4A94-AA53-AFDE2AB0CCDC}" type="datetimeFigureOut">
              <a:rPr lang="en-US" smtClean="0"/>
              <a:pPr/>
              <a:t>3/3/2015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A174-8C55-4A5F-9146-3BE7D9870C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F313-C1FA-4A94-AA53-AFDE2AB0CCDC}" type="datetimeFigureOut">
              <a:rPr lang="en-US" smtClean="0"/>
              <a:pPr/>
              <a:t>3/3/2015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A174-8C55-4A5F-9146-3BE7D9870C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6F313-C1FA-4A94-AA53-AFDE2AB0CCDC}" type="datetimeFigureOut">
              <a:rPr lang="en-US" smtClean="0"/>
              <a:pPr/>
              <a:t>3/3/2015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A174-8C55-4A5F-9146-3BE7D9870CE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458100" cy="164307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EMPOWERING PATIENTS WITH COPD TO ACCESS HIGH QUALITY CARE: THE IMPACT OF PERSONALISED SCORECARDS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2071702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Mike Roberts</a:t>
            </a:r>
          </a:p>
          <a:p>
            <a:r>
              <a:rPr lang="en-GB" dirty="0" err="1" smtClean="0"/>
              <a:t>Gulsen</a:t>
            </a:r>
            <a:r>
              <a:rPr lang="en-GB" dirty="0" smtClean="0"/>
              <a:t> </a:t>
            </a:r>
            <a:r>
              <a:rPr lang="en-GB" dirty="0" err="1" smtClean="0"/>
              <a:t>Gungor</a:t>
            </a:r>
            <a:endParaRPr lang="en-GB" dirty="0" smtClean="0"/>
          </a:p>
          <a:p>
            <a:r>
              <a:rPr lang="en-GB" dirty="0" err="1" smtClean="0"/>
              <a:t>Kirsty</a:t>
            </a:r>
            <a:r>
              <a:rPr lang="en-GB" dirty="0" smtClean="0"/>
              <a:t> Barnes</a:t>
            </a:r>
          </a:p>
          <a:p>
            <a:r>
              <a:rPr lang="en-GB" dirty="0" smtClean="0"/>
              <a:t>Rob </a:t>
            </a:r>
            <a:r>
              <a:rPr lang="en-GB" dirty="0" err="1" smtClean="0"/>
              <a:t>Meaker</a:t>
            </a:r>
            <a:endParaRPr lang="en-GB" dirty="0" smtClean="0"/>
          </a:p>
          <a:p>
            <a:r>
              <a:rPr lang="en-GB" dirty="0" smtClean="0"/>
              <a:t>John Craig</a:t>
            </a:r>
          </a:p>
          <a:p>
            <a:r>
              <a:rPr lang="en-GB" dirty="0" smtClean="0"/>
              <a:t>James </a:t>
            </a:r>
            <a:r>
              <a:rPr lang="en-GB" dirty="0" err="1" smtClean="0"/>
              <a:t>Mountford</a:t>
            </a:r>
            <a:endParaRPr lang="en-GB" dirty="0" smtClean="0"/>
          </a:p>
          <a:p>
            <a:r>
              <a:rPr lang="en-GB" dirty="0" smtClean="0"/>
              <a:t>Robyn Hudson</a:t>
            </a:r>
            <a:endParaRPr lang="en-GB" dirty="0"/>
          </a:p>
        </p:txBody>
      </p:sp>
      <p:pic>
        <p:nvPicPr>
          <p:cNvPr id="3074" name="Picture 2" descr="http://innovationunit.org/sites/default/files/imagecache/client_logo_220px/NECLES%20HIE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857628"/>
            <a:ext cx="2095500" cy="504826"/>
          </a:xfrm>
          <a:prstGeom prst="rect">
            <a:avLst/>
          </a:prstGeom>
          <a:noFill/>
        </p:spPr>
      </p:pic>
      <p:pic>
        <p:nvPicPr>
          <p:cNvPr id="3076" name="Picture 4" descr="http://www.wholeeducation.org/files/72.6col.jpg?201002261552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4714884"/>
            <a:ext cx="2428892" cy="1387143"/>
          </a:xfrm>
          <a:prstGeom prst="rect">
            <a:avLst/>
          </a:prstGeom>
          <a:noFill/>
        </p:spPr>
      </p:pic>
      <p:pic>
        <p:nvPicPr>
          <p:cNvPr id="3078" name="Picture 6" descr="http://www.barkinganddagenhamjsna.org.uk/Section1/Pages/~/_layouts/1033/LBBD.Internet.Web.Vibrant/Images/JSNA/NHS_ONEL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7989" y="3829724"/>
            <a:ext cx="1911597" cy="813722"/>
          </a:xfrm>
          <a:prstGeom prst="rect">
            <a:avLst/>
          </a:prstGeom>
          <a:noFill/>
        </p:spPr>
      </p:pic>
      <p:pic>
        <p:nvPicPr>
          <p:cNvPr id="3080" name="Picture 8" descr="http://www.ucl.ac.uk/uclpartners/events/uclp_banner_origina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74208" y="5429264"/>
            <a:ext cx="2869792" cy="875419"/>
          </a:xfrm>
          <a:prstGeom prst="rect">
            <a:avLst/>
          </a:prstGeom>
          <a:noFill/>
        </p:spPr>
      </p:pic>
      <p:pic>
        <p:nvPicPr>
          <p:cNvPr id="3086" name="Picture 14" descr="http://www.ukstudentlife.com/Life/Accommodation/London/LondonBoroughs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7554" y="2786058"/>
            <a:ext cx="2214578" cy="17625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 produce a quality score card for people with COPD that could be used by them to negotiate better care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To reduce hospital admissions by improving standards of COPD management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775" y="271463"/>
            <a:ext cx="8934450" cy="631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can co-create a product for patients with patients</a:t>
            </a:r>
            <a:endParaRPr lang="en-GB" dirty="0"/>
          </a:p>
          <a:p>
            <a:r>
              <a:rPr lang="en-GB" dirty="0" smtClean="0"/>
              <a:t>Its value may lie with health staff as well as with patients</a:t>
            </a:r>
          </a:p>
          <a:p>
            <a:r>
              <a:rPr lang="en-GB" dirty="0" smtClean="0"/>
              <a:t>Assessing impact on health resource use is difficult in a constantly changing environment</a:t>
            </a:r>
          </a:p>
          <a:p>
            <a:r>
              <a:rPr lang="en-GB" dirty="0" smtClean="0"/>
              <a:t>The true impact is yet to be realised- it takes time.... longer than you think!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116</Words>
  <Application>Microsoft Office PowerPoint</Application>
  <PresentationFormat>On-screen Show (4:3)</PresentationFormat>
  <Paragraphs>24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EMPOWERING PATIENTS WITH COPD TO ACCESS HIGH QUALITY CARE: THE IMPACT OF PERSONALISED SCORECARDS</vt:lpstr>
      <vt:lpstr>Aims</vt:lpstr>
      <vt:lpstr>PowerPoint Presentation</vt:lpstr>
      <vt:lpstr>Lessons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EMPOWERING PATIENTS WITH COPD TO ACCESS HIGH QUALITY CARE: THE IMPACT OF PERSONALISED SCORECARDS</dc:title>
  <dc:creator>dr c roberts</dc:creator>
  <cp:lastModifiedBy>Lucy Morgan</cp:lastModifiedBy>
  <cp:revision>5</cp:revision>
  <dcterms:created xsi:type="dcterms:W3CDTF">2012-05-17T19:37:39Z</dcterms:created>
  <dcterms:modified xsi:type="dcterms:W3CDTF">2015-03-03T13:37:45Z</dcterms:modified>
</cp:coreProperties>
</file>